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0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55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12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con Bo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352802" y="332656"/>
            <a:ext cx="8460000" cy="578014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9" y="3429000"/>
            <a:ext cx="6257024" cy="1512168"/>
          </a:xfrm>
          <a:solidFill>
            <a:srgbClr val="003264">
              <a:alpha val="80000"/>
            </a:srgbClr>
          </a:solidFill>
          <a:ln>
            <a:noFill/>
          </a:ln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7562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al V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immagine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6" name="Segnaposto testo 9"/>
          <p:cNvSpPr>
            <a:spLocks noGrp="1"/>
          </p:cNvSpPr>
          <p:nvPr>
            <p:ph type="body" sz="quarter" idx="13"/>
          </p:nvPr>
        </p:nvSpPr>
        <p:spPr>
          <a:xfrm>
            <a:off x="2555779" y="3429000"/>
            <a:ext cx="6588224" cy="1512168"/>
          </a:xfrm>
          <a:solidFill>
            <a:srgbClr val="003264">
              <a:alpha val="80000"/>
            </a:srgbClr>
          </a:solidFill>
        </p:spPr>
        <p:txBody>
          <a:bodyPr lIns="108000" tIns="46800" rIns="108000" bIns="46800" anchor="ctr"/>
          <a:lstStyle>
            <a:lvl1pPr marL="360000" indent="0">
              <a:lnSpc>
                <a:spcPct val="100000"/>
              </a:lnSpc>
              <a:spcBef>
                <a:spcPts val="0"/>
              </a:spcBef>
              <a:defRPr sz="24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t-IT" noProof="0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81316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8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92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53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382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365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787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579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02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A0570-3EA1-8F4D-AAD0-2131785B8D11}" type="datetimeFigureOut">
              <a:rPr lang="fr-FR" smtClean="0"/>
              <a:t>08/09/16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93C3E-03D1-EB44-A682-AA250046D68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8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076"/>
            <a:ext cx="9146256" cy="578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55778" y="3429000"/>
            <a:ext cx="6588222" cy="1512168"/>
          </a:xfrm>
        </p:spPr>
        <p:txBody>
          <a:bodyPr>
            <a:normAutofit fontScale="85000" lnSpcReduction="20000"/>
          </a:bodyPr>
          <a:lstStyle/>
          <a:p>
            <a:pPr marL="0" defTabSz="457200"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Experimenting a user-centric paradigm </a:t>
            </a:r>
            <a:br>
              <a:rPr lang="en-US" sz="3000" dirty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</a:br>
            <a:r>
              <a:rPr lang="en-US" sz="3000" dirty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for personal data-driven </a:t>
            </a:r>
            <a:r>
              <a:rPr lang="en-US" sz="30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services</a:t>
            </a:r>
          </a:p>
          <a:p>
            <a:pPr marL="0" defTabSz="457200">
              <a:spcBef>
                <a:spcPct val="0"/>
              </a:spcBef>
            </a:pPr>
            <a:endParaRPr lang="en-US" sz="6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  <a:p>
            <a:pPr marL="0" defTabSz="457200">
              <a:spcBef>
                <a:spcPct val="0"/>
              </a:spcBef>
            </a:pPr>
            <a:r>
              <a:rPr lang="it-IT" sz="3000" dirty="0" smtClean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My </a:t>
            </a:r>
            <a:r>
              <a:rPr lang="it-IT" sz="3000" dirty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Data Store, </a:t>
            </a:r>
            <a:r>
              <a:rPr lang="it-IT" sz="3000" dirty="0" smtClean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the </a:t>
            </a:r>
            <a:r>
              <a:rPr lang="it-IT" sz="3000" dirty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Mobile Territorial Lab </a:t>
            </a:r>
            <a:r>
              <a:rPr lang="it-IT" sz="3000" dirty="0" smtClean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&amp;  </a:t>
            </a:r>
            <a:r>
              <a:rPr lang="it-IT" sz="3000" dirty="0">
                <a:solidFill>
                  <a:schemeClr val="accent2"/>
                </a:solidFill>
                <a:latin typeface="Franklin Gothic Medium"/>
                <a:ea typeface="+mj-ea"/>
                <a:cs typeface="+mj-cs"/>
              </a:rPr>
              <a:t>LivLab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238353" y="6217462"/>
            <a:ext cx="1742858" cy="596977"/>
            <a:chOff x="3573597" y="6195376"/>
            <a:chExt cx="2323811" cy="5969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7100" y="6195376"/>
              <a:ext cx="1210308" cy="59697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573597" y="6362807"/>
              <a:ext cx="1380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chemeClr val="accent1"/>
                  </a:solidFill>
                </a:rPr>
                <a:t>Suppored</a:t>
              </a:r>
              <a:r>
                <a:rPr lang="it-IT" sz="1200" b="1" dirty="0" smtClean="0">
                  <a:solidFill>
                    <a:schemeClr val="accent2"/>
                  </a:solidFill>
                </a:rPr>
                <a:t> </a:t>
              </a:r>
              <a:r>
                <a:rPr lang="it-IT" sz="1200" b="1" dirty="0" smtClean="0">
                  <a:solidFill>
                    <a:schemeClr val="accent1"/>
                  </a:solidFill>
                </a:rPr>
                <a:t>by:</a:t>
              </a:r>
              <a:endParaRPr lang="it-IT" sz="1200" b="1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5" y="6228752"/>
            <a:ext cx="1237658" cy="436913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0" name="Group 19"/>
          <p:cNvGrpSpPr/>
          <p:nvPr/>
        </p:nvGrpSpPr>
        <p:grpSpPr>
          <a:xfrm>
            <a:off x="2791981" y="6277560"/>
            <a:ext cx="3782402" cy="504525"/>
            <a:chOff x="6974809" y="6266942"/>
            <a:chExt cx="5043202" cy="50452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53251" y="6277770"/>
              <a:ext cx="859491" cy="460793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8453" y="6281804"/>
              <a:ext cx="1199700" cy="487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6701" y="6266942"/>
              <a:ext cx="595011" cy="50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5" t="18466" r="32037" b="17102"/>
            <a:stretch/>
          </p:blipFill>
          <p:spPr>
            <a:xfrm>
              <a:off x="11522551" y="6277769"/>
              <a:ext cx="495460" cy="49019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6974809" y="6388663"/>
              <a:ext cx="15130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b="1" dirty="0" smtClean="0">
                  <a:solidFill>
                    <a:schemeClr val="accent1"/>
                  </a:solidFill>
                </a:rPr>
                <a:t>Main Partners:</a:t>
              </a:r>
              <a:endParaRPr lang="it-IT" sz="1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5580620" y="709707"/>
            <a:ext cx="3404209" cy="4824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2"/>
                </a:solidFill>
                <a:latin typeface="TIM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it-IT" sz="2000" dirty="0" smtClean="0"/>
              <a:t>Michele Vescovi</a:t>
            </a:r>
            <a:br>
              <a:rPr lang="it-IT" sz="2000" dirty="0" smtClean="0"/>
            </a:br>
            <a:r>
              <a:rPr lang="it-IT" sz="400" dirty="0" smtClean="0"/>
              <a:t/>
            </a:r>
            <a:br>
              <a:rPr lang="it-IT" sz="400" dirty="0" smtClean="0"/>
            </a:br>
            <a:r>
              <a:rPr lang="it-IT" sz="2000" i="1" dirty="0" smtClean="0"/>
              <a:t>TIM </a:t>
            </a:r>
            <a:r>
              <a:rPr lang="it-IT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it-IT" sz="2000" i="1" dirty="0" smtClean="0"/>
              <a:t> Telecom Italia</a:t>
            </a:r>
            <a:endParaRPr lang="it-IT" sz="2000" i="1" dirty="0"/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5580620" y="1256695"/>
            <a:ext cx="3404209" cy="397743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i="1" dirty="0" smtClean="0"/>
              <a:t>SKIL Joint Open Lab </a:t>
            </a:r>
            <a:r>
              <a:rPr lang="it-IT" sz="1600" b="1" i="1" dirty="0" smtClean="0"/>
              <a:t>(Trento - Italy)</a:t>
            </a:r>
            <a:r>
              <a:rPr lang="it-IT" b="1" i="1" dirty="0" smtClean="0"/>
              <a:t> </a:t>
            </a:r>
            <a:endParaRPr lang="it-IT" b="1" i="1" dirty="0"/>
          </a:p>
        </p:txBody>
      </p:sp>
      <p:sp>
        <p:nvSpPr>
          <p:cNvPr id="26" name="Text Placeholder 5"/>
          <p:cNvSpPr txBox="1">
            <a:spLocks/>
          </p:cNvSpPr>
          <p:nvPr/>
        </p:nvSpPr>
        <p:spPr>
          <a:xfrm>
            <a:off x="5580622" y="139995"/>
            <a:ext cx="3404209" cy="355851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ts val="750"/>
              </a:spcBef>
              <a:buFontTx/>
              <a:buNone/>
              <a:defRPr sz="18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6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Tx/>
              <a:buNone/>
              <a:defRPr sz="1400" kern="1200">
                <a:solidFill>
                  <a:schemeClr val="accent4"/>
                </a:solidFill>
                <a:latin typeface="TIM Sans" panose="00000500000000000000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MyData 2016 – Helsinki</a:t>
            </a:r>
            <a:r>
              <a:rPr lang="it-IT" b="1" smtClean="0"/>
              <a:t>, Sep. </a:t>
            </a:r>
            <a:r>
              <a:rPr lang="it-IT" b="1" dirty="0" smtClean="0"/>
              <a:t>1st 2016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59627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2"/>
          <p:cNvSpPr txBox="1">
            <a:spLocks/>
          </p:cNvSpPr>
          <p:nvPr/>
        </p:nvSpPr>
        <p:spPr>
          <a:xfrm>
            <a:off x="136941" y="23360"/>
            <a:ext cx="8710727" cy="35560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2"/>
                </a:solidFill>
                <a:latin typeface="TIM Sans" panose="00000500000000000000" pitchFamily="2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An </a:t>
            </a:r>
            <a:r>
              <a:rPr lang="en-US" dirty="0"/>
              <a:t>Eco-System of Trusted Services </a:t>
            </a:r>
            <a:r>
              <a:rPr lang="en-US" dirty="0" smtClean="0"/>
              <a:t>with User </a:t>
            </a:r>
            <a:r>
              <a:rPr lang="en-US" dirty="0"/>
              <a:t>Control </a:t>
            </a:r>
            <a:r>
              <a:rPr lang="en-US" dirty="0" smtClean="0"/>
              <a:t>&amp; Transparency</a:t>
            </a:r>
            <a:endParaRPr lang="it-IT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6939" y="979168"/>
            <a:ext cx="8963036" cy="5567039"/>
            <a:chOff x="187134" y="401680"/>
            <a:chExt cx="11950715" cy="61002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134" y="401680"/>
              <a:ext cx="11950715" cy="6100222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004398" y="683469"/>
              <a:ext cx="1516742" cy="1223818"/>
              <a:chOff x="8004398" y="683469"/>
              <a:chExt cx="1516742" cy="122381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4398" y="683469"/>
                <a:ext cx="746483" cy="928114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92434" y="977177"/>
                <a:ext cx="752471" cy="930110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68669" y="770037"/>
                <a:ext cx="752471" cy="9281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92218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MicheleVescovi_MyDataStore_MTL-LivLab_one_sli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43" y="968125"/>
            <a:ext cx="9406173" cy="52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8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</Words>
  <Application>Microsoft Macintosh PowerPoint</Application>
  <PresentationFormat>Présentation à l'écran (4:3)</PresentationFormat>
  <Paragraphs>9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Manon Molins</dc:creator>
  <cp:lastModifiedBy>Manon Molins</cp:lastModifiedBy>
  <cp:revision>1</cp:revision>
  <dcterms:created xsi:type="dcterms:W3CDTF">2016-09-08T07:21:27Z</dcterms:created>
  <dcterms:modified xsi:type="dcterms:W3CDTF">2016-09-08T07:22:30Z</dcterms:modified>
</cp:coreProperties>
</file>